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4A801-A62C-4B54-A0E4-92718C5E76E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0A7CD-37AA-4C35-BD5B-F85CBE45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www.listlanguage.com/images2/georgi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833" cy="68421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Autofit/>
          </a:bodyPr>
          <a:lstStyle/>
          <a:p>
            <a:r>
              <a:rPr lang="en-US" sz="10500" b="1" dirty="0" smtClean="0"/>
              <a:t>Georgia</a:t>
            </a:r>
            <a:endParaRPr lang="en-US" sz="105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400800" cy="1752600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tx1"/>
                </a:solidFill>
              </a:rPr>
              <a:t>Robert Aversa</a:t>
            </a:r>
            <a:endParaRPr 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Visit – Tourist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The Caucasus </a:t>
            </a:r>
            <a:r>
              <a:rPr lang="en-US" sz="3600" dirty="0" smtClean="0"/>
              <a:t>Mountains</a:t>
            </a:r>
          </a:p>
          <a:p>
            <a:r>
              <a:rPr lang="en-US" sz="3600" dirty="0" smtClean="0"/>
              <a:t>The Black Sea</a:t>
            </a:r>
          </a:p>
          <a:p>
            <a:r>
              <a:rPr lang="en-US" sz="3600" dirty="0" smtClean="0"/>
              <a:t>Lake </a:t>
            </a:r>
            <a:r>
              <a:rPr lang="en-US" sz="3600" dirty="0" err="1" smtClean="0"/>
              <a:t>Paravani</a:t>
            </a:r>
            <a:endParaRPr lang="en-US" sz="3600" dirty="0" smtClean="0"/>
          </a:p>
          <a:p>
            <a:endParaRPr lang="en-US" dirty="0"/>
          </a:p>
        </p:txBody>
      </p:sp>
      <p:pic>
        <p:nvPicPr>
          <p:cNvPr id="1025" name="Picture 1" descr="http://www.explorerscorner.com/images/Georgia%202005%20MTR%20Tusheti%20Raw%200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68381"/>
            <a:ext cx="9144000" cy="27896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"BBC News - Country Profile: Georgia." </a:t>
            </a:r>
            <a:r>
              <a:rPr lang="en-US" sz="2200" i="1" dirty="0" smtClean="0"/>
              <a:t>BBC NEWS | News Front Page</a:t>
            </a:r>
            <a:r>
              <a:rPr lang="en-US" sz="2200" dirty="0" smtClean="0"/>
              <a:t>. </a:t>
            </a:r>
            <a:r>
              <a:rPr lang="en-US" sz="2200" dirty="0" smtClean="0"/>
              <a:t>	Web</a:t>
            </a:r>
            <a:r>
              <a:rPr lang="en-US" sz="2200" dirty="0" smtClean="0"/>
              <a:t>. 18 Mar. 2010. </a:t>
            </a:r>
            <a:r>
              <a:rPr lang="en-US" sz="2200" dirty="0" smtClean="0"/>
              <a:t>	&lt;</a:t>
            </a:r>
            <a:r>
              <a:rPr lang="en-US" sz="2200" dirty="0" smtClean="0"/>
              <a:t>http://news.bbc.co.uk/2/hi/europe/country_profiles/1102477.stm&gt;</a:t>
            </a:r>
          </a:p>
          <a:p>
            <a:r>
              <a:rPr lang="en-US" sz="2200" dirty="0" smtClean="0"/>
              <a:t>"Georgia (02/09)." U.S. Department of State. Web. 22 Mar. 2010. </a:t>
            </a:r>
            <a:r>
              <a:rPr lang="en-US" sz="2200" dirty="0" smtClean="0"/>
              <a:t>	&lt;</a:t>
            </a:r>
            <a:r>
              <a:rPr lang="en-US" sz="2200" dirty="0" smtClean="0"/>
              <a:t>http://www.state.gov/r/pa/ei/bgn/5253.htm</a:t>
            </a:r>
            <a:r>
              <a:rPr lang="en-US" sz="2200" dirty="0" smtClean="0"/>
              <a:t>&gt;</a:t>
            </a:r>
            <a:endParaRPr lang="en-US" sz="2200" dirty="0" smtClean="0"/>
          </a:p>
          <a:p>
            <a:r>
              <a:rPr lang="en-US" sz="2200" dirty="0" smtClean="0"/>
              <a:t>"</a:t>
            </a:r>
            <a:r>
              <a:rPr lang="en-US" sz="2200" dirty="0" smtClean="0"/>
              <a:t>Georgia Map, Map of Georgia." </a:t>
            </a:r>
            <a:r>
              <a:rPr lang="en-US" sz="2200" i="1" dirty="0" smtClean="0"/>
              <a:t>World Map, Map of the World</a:t>
            </a:r>
            <a:r>
              <a:rPr lang="en-US" sz="2200" dirty="0" smtClean="0"/>
              <a:t>. Web. 18 </a:t>
            </a:r>
            <a:r>
              <a:rPr lang="en-US" sz="2200" dirty="0" smtClean="0"/>
              <a:t>	Mar</a:t>
            </a:r>
            <a:r>
              <a:rPr lang="en-US" sz="2200" dirty="0" smtClean="0"/>
              <a:t>. 2010. &lt;http://www.mapsofworld.com/georgia/&gt;</a:t>
            </a:r>
          </a:p>
          <a:p>
            <a:r>
              <a:rPr lang="en-US" sz="2200" dirty="0" smtClean="0"/>
              <a:t>"Nature of Georgia." </a:t>
            </a:r>
            <a:r>
              <a:rPr lang="en-US" sz="2200" i="1" dirty="0" smtClean="0"/>
              <a:t>Untitled Document</a:t>
            </a:r>
            <a:r>
              <a:rPr lang="en-US" sz="2200" dirty="0" smtClean="0"/>
              <a:t>. Web. 18 Mar. 2010. </a:t>
            </a:r>
            <a:r>
              <a:rPr lang="en-US" sz="2200" dirty="0" smtClean="0"/>
              <a:t>	&lt;</a:t>
            </a:r>
            <a:r>
              <a:rPr lang="en-US" sz="2200" dirty="0" smtClean="0"/>
              <a:t>http://www.wildlife.ge/Photos.htm&gt;</a:t>
            </a:r>
          </a:p>
          <a:p>
            <a:r>
              <a:rPr lang="en-US" sz="2200" dirty="0" smtClean="0"/>
              <a:t>"Trekking in </a:t>
            </a:r>
            <a:r>
              <a:rPr lang="en-US" sz="2200" dirty="0" err="1" smtClean="0"/>
              <a:t>Kazbeghi</a:t>
            </a:r>
            <a:r>
              <a:rPr lang="en-US" sz="2200" dirty="0" smtClean="0"/>
              <a:t> and </a:t>
            </a:r>
            <a:r>
              <a:rPr lang="en-US" sz="2200" dirty="0" err="1" smtClean="0"/>
              <a:t>Tusheti</a:t>
            </a:r>
            <a:r>
              <a:rPr lang="en-US" sz="2200" dirty="0" smtClean="0"/>
              <a:t>, Republic of Georgia." Adventure Travel </a:t>
            </a:r>
            <a:r>
              <a:rPr lang="en-US" sz="2200" dirty="0" smtClean="0"/>
              <a:t>	Company </a:t>
            </a:r>
            <a:r>
              <a:rPr lang="en-US" sz="2200" dirty="0" smtClean="0"/>
              <a:t>- Explorers Corner - The World Is Ours to Explore! Web. 22 </a:t>
            </a:r>
            <a:r>
              <a:rPr lang="en-US" sz="2200" dirty="0" smtClean="0"/>
              <a:t>	Mar</a:t>
            </a:r>
            <a:r>
              <a:rPr lang="en-US" sz="2200" dirty="0" smtClean="0"/>
              <a:t>. 2010. </a:t>
            </a:r>
            <a:r>
              <a:rPr lang="en-US" sz="2200" dirty="0" smtClean="0"/>
              <a:t>&lt;http://www.explorerscorner.com/caucasus&gt;</a:t>
            </a:r>
          </a:p>
          <a:p>
            <a:r>
              <a:rPr lang="en-US" sz="2200" dirty="0" smtClean="0"/>
              <a:t>"CIA - The World </a:t>
            </a:r>
            <a:r>
              <a:rPr lang="en-US" sz="2200" dirty="0" err="1" smtClean="0"/>
              <a:t>Factbook</a:t>
            </a:r>
            <a:r>
              <a:rPr lang="en-US" sz="2200" dirty="0" smtClean="0"/>
              <a:t> -- Georgia." Welcome to the CIA Web Site </a:t>
            </a:r>
            <a:r>
              <a:rPr lang="en-US" sz="2200" dirty="0" smtClean="0"/>
              <a:t>	Central </a:t>
            </a:r>
            <a:r>
              <a:rPr lang="en-US" sz="2200" dirty="0" smtClean="0"/>
              <a:t>Intelligence Agency. Web. 22 Mar. 2010. </a:t>
            </a:r>
            <a:r>
              <a:rPr lang="en-US" sz="2200" dirty="0" smtClean="0"/>
              <a:t>	&lt;</a:t>
            </a:r>
            <a:r>
              <a:rPr lang="en-US" sz="2200" dirty="0" smtClean="0"/>
              <a:t>https://</a:t>
            </a:r>
            <a:r>
              <a:rPr lang="en-US" sz="2200" dirty="0" smtClean="0"/>
              <a:t>www.cia.gov/library/publications/the-world-	</a:t>
            </a:r>
            <a:r>
              <a:rPr lang="en-US" sz="2200" dirty="0" err="1" smtClean="0"/>
              <a:t>factbook</a:t>
            </a:r>
            <a:r>
              <a:rPr lang="en-US" sz="2200" dirty="0" smtClean="0"/>
              <a:t>/</a:t>
            </a:r>
            <a:r>
              <a:rPr lang="en-US" sz="2200" dirty="0" err="1" smtClean="0"/>
              <a:t>geos</a:t>
            </a:r>
            <a:r>
              <a:rPr lang="en-US" sz="2200" dirty="0" smtClean="0"/>
              <a:t>/gg.html&gt;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listlanguage.com/images2/georgi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833" cy="68421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0700" dirty="0" smtClean="0"/>
              <a:t>The </a:t>
            </a:r>
            <a:r>
              <a:rPr lang="en-US" sz="10700" dirty="0" smtClean="0"/>
              <a:t>Land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Location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229600" cy="4525963"/>
          </a:xfrm>
        </p:spPr>
        <p:txBody>
          <a:bodyPr/>
          <a:lstStyle/>
          <a:p>
            <a:r>
              <a:rPr lang="en-US" b="1" dirty="0" smtClean="0"/>
              <a:t>Southwestern </a:t>
            </a:r>
            <a:r>
              <a:rPr lang="en-US" b="1" dirty="0" smtClean="0"/>
              <a:t>Front of </a:t>
            </a:r>
            <a:r>
              <a:rPr lang="en-US" b="1" dirty="0" smtClean="0"/>
              <a:t>Asia</a:t>
            </a:r>
          </a:p>
          <a:p>
            <a:r>
              <a:rPr lang="en-US" b="1" dirty="0" smtClean="0"/>
              <a:t>Boarding Black Sea</a:t>
            </a:r>
            <a:endParaRPr lang="en-US" b="1" dirty="0" smtClean="0"/>
          </a:p>
          <a:p>
            <a:r>
              <a:rPr lang="en-US" b="1" dirty="0" smtClean="0"/>
              <a:t>surrounded by the Black Sea</a:t>
            </a:r>
          </a:p>
          <a:p>
            <a:r>
              <a:rPr lang="en-US" b="1" dirty="0" smtClean="0"/>
              <a:t> South of Russia</a:t>
            </a:r>
          </a:p>
          <a:p>
            <a:r>
              <a:rPr lang="en-US" b="1" dirty="0" smtClean="0"/>
              <a:t> North of Turkey and </a:t>
            </a:r>
            <a:r>
              <a:rPr lang="en-US" b="1" dirty="0" smtClean="0"/>
              <a:t>Armenia</a:t>
            </a:r>
          </a:p>
          <a:p>
            <a:r>
              <a:rPr lang="en-US" b="1" dirty="0" smtClean="0"/>
              <a:t>Geographic coordinates: </a:t>
            </a:r>
            <a:r>
              <a:rPr lang="pt-BR" b="1" dirty="0" smtClean="0"/>
              <a:t>42 00 N, 43 30 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rowabrain.typepad.com/photos/south_island/riv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00B0F0"/>
                </a:solidFill>
              </a:rPr>
              <a:t>The </a:t>
            </a:r>
            <a:r>
              <a:rPr lang="en-US" sz="8800" dirty="0" smtClean="0">
                <a:solidFill>
                  <a:srgbClr val="00B0F0"/>
                </a:solidFill>
              </a:rPr>
              <a:t>Land</a:t>
            </a:r>
            <a:br>
              <a:rPr lang="en-US" sz="8800" dirty="0" smtClean="0">
                <a:solidFill>
                  <a:srgbClr val="00B0F0"/>
                </a:solidFill>
              </a:rPr>
            </a:br>
            <a:r>
              <a:rPr lang="en-US" sz="5400" dirty="0" smtClean="0">
                <a:solidFill>
                  <a:srgbClr val="00B0F0"/>
                </a:solidFill>
              </a:rPr>
              <a:t>Water Systems</a:t>
            </a:r>
            <a:endParaRPr lang="en-US" sz="54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Water Systems consist of many rivers running through mainland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Small creeks and streams are the general water supply for the public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Lake Paravani is the largest lake in Georgia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There are several other lakes in Georgia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Georgian wetlands harbor high number of </a:t>
            </a:r>
            <a:r>
              <a:rPr lang="en-US" b="1" dirty="0" err="1" smtClean="0">
                <a:solidFill>
                  <a:srgbClr val="00B0F0"/>
                </a:solidFill>
              </a:rPr>
              <a:t>waterbirds</a:t>
            </a:r>
            <a:r>
              <a:rPr lang="en-US" b="1" dirty="0" smtClean="0">
                <a:solidFill>
                  <a:srgbClr val="00B0F0"/>
                </a:solidFill>
              </a:rPr>
              <a:t>, otters, and fish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www.arkive.org/media/91/912DBB39-3F7B-4233-99F1-E627F7261F3F/Presentation.Large/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00B050"/>
                </a:solidFill>
              </a:rPr>
              <a:t>Native Wildlife</a:t>
            </a:r>
            <a:endParaRPr lang="en-US" sz="7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In </a:t>
            </a:r>
            <a:r>
              <a:rPr lang="en-US" sz="4400" b="1" dirty="0" smtClean="0">
                <a:solidFill>
                  <a:srgbClr val="00B050"/>
                </a:solidFill>
              </a:rPr>
              <a:t>the Northeastern Caucasus Mountain regions, visitors can find chamois, </a:t>
            </a:r>
            <a:r>
              <a:rPr lang="en-US" sz="4400" b="1" dirty="0" err="1" smtClean="0">
                <a:solidFill>
                  <a:srgbClr val="00B050"/>
                </a:solidFill>
              </a:rPr>
              <a:t>bezoar</a:t>
            </a:r>
            <a:r>
              <a:rPr lang="en-US" sz="4400" b="1" dirty="0" smtClean="0">
                <a:solidFill>
                  <a:srgbClr val="00B050"/>
                </a:solidFill>
              </a:rPr>
              <a:t> goat, wolves, bears</a:t>
            </a:r>
            <a:r>
              <a:rPr lang="en-US" sz="4400" b="1" dirty="0" smtClean="0">
                <a:solidFill>
                  <a:srgbClr val="00B050"/>
                </a:solidFill>
              </a:rPr>
              <a:t>, rare Caucasian </a:t>
            </a:r>
            <a:r>
              <a:rPr lang="en-US" sz="4400" b="1" dirty="0" err="1" smtClean="0">
                <a:solidFill>
                  <a:srgbClr val="00B050"/>
                </a:solidFill>
              </a:rPr>
              <a:t>tur</a:t>
            </a:r>
            <a:r>
              <a:rPr lang="en-US" sz="4400" b="1" dirty="0" smtClean="0">
                <a:solidFill>
                  <a:srgbClr val="00B050"/>
                </a:solidFill>
              </a:rPr>
              <a:t>, and even </a:t>
            </a:r>
            <a:r>
              <a:rPr lang="en-US" sz="4400" b="1" dirty="0" smtClean="0">
                <a:solidFill>
                  <a:srgbClr val="00B050"/>
                </a:solidFill>
              </a:rPr>
              <a:t>mountain </a:t>
            </a:r>
            <a:r>
              <a:rPr lang="en-US" sz="4400" b="1" dirty="0" smtClean="0">
                <a:solidFill>
                  <a:srgbClr val="00B050"/>
                </a:solidFill>
              </a:rPr>
              <a:t>leopards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rontpage.americandaughter.com/images/georgia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1563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Government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2800" b="1" dirty="0" smtClean="0"/>
              <a:t>Government type – Republic</a:t>
            </a:r>
          </a:p>
          <a:p>
            <a:r>
              <a:rPr lang="en-US" sz="2800" b="1" dirty="0" smtClean="0"/>
              <a:t>Capital - T'bilisi</a:t>
            </a:r>
          </a:p>
          <a:p>
            <a:r>
              <a:rPr lang="en-US" sz="2800" b="1" dirty="0" smtClean="0"/>
              <a:t>Independence - 9 April 1991 (from the Soviet Union)</a:t>
            </a:r>
          </a:p>
          <a:p>
            <a:r>
              <a:rPr lang="en-US" sz="2800" b="1" dirty="0" smtClean="0"/>
              <a:t>Constitution - adopted 24 August 1995</a:t>
            </a:r>
          </a:p>
          <a:p>
            <a:r>
              <a:rPr lang="en-US" sz="2800" b="1" dirty="0" smtClean="0"/>
              <a:t>Legal </a:t>
            </a:r>
            <a:r>
              <a:rPr lang="en-US" sz="2800" b="1" dirty="0" smtClean="0"/>
              <a:t>System - based </a:t>
            </a:r>
            <a:r>
              <a:rPr lang="en-US" sz="2800" b="1" dirty="0" smtClean="0"/>
              <a:t>on </a:t>
            </a:r>
            <a:r>
              <a:rPr lang="en-US" sz="2800" b="1" dirty="0" smtClean="0"/>
              <a:t>civil law </a:t>
            </a:r>
            <a:r>
              <a:rPr lang="en-US" sz="2800" b="1" dirty="0" smtClean="0"/>
              <a:t>system</a:t>
            </a:r>
          </a:p>
          <a:p>
            <a:r>
              <a:rPr lang="en-US" sz="2800" b="1" dirty="0" smtClean="0"/>
              <a:t>Suffrage - 18 years of age; universal</a:t>
            </a:r>
          </a:p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495800" y="1524000"/>
            <a:ext cx="35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Executive Branch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</a:t>
            </a:r>
            <a:r>
              <a:rPr lang="en-US" sz="3200" b="1" dirty="0" smtClean="0"/>
              <a:t>chief of </a:t>
            </a:r>
            <a:r>
              <a:rPr lang="en-US" sz="3200" b="1" dirty="0" smtClean="0"/>
              <a:t>state and cabinet.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Elections determined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by popular vote for 5 year term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frontpage.americandaughter.com/images/georgia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1563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History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124200" cy="4525963"/>
          </a:xfrm>
        </p:spPr>
        <p:txBody>
          <a:bodyPr/>
          <a:lstStyle/>
          <a:p>
            <a:r>
              <a:rPr lang="en-US" b="1" dirty="0" smtClean="0"/>
              <a:t>Independence Day – April 9, 1991 </a:t>
            </a:r>
          </a:p>
          <a:p>
            <a:r>
              <a:rPr lang="en-US" b="1" dirty="0" smtClean="0"/>
              <a:t>Georgia gains independence from Soviet Union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19600" y="1524000"/>
            <a:ext cx="35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Constitution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lang="en-US" sz="3200" b="1" dirty="0" smtClean="0"/>
              <a:t>August 24, 1995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Constitution established Democratic Republic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baseline="0" dirty="0" smtClean="0"/>
              <a:t>President</a:t>
            </a:r>
            <a:r>
              <a:rPr lang="en-US" sz="3200" b="1" dirty="0" smtClean="0"/>
              <a:t> serves 5 year term, 2 terms max.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Established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Executive Branch, Legislative Branch, Judicial Branch, and Supreme Court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altimorebrew.com/blog/wp-content/uploads/2010/01/black-men-jail-450a033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97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2">
                    <a:lumMod val="75000"/>
                  </a:schemeClr>
                </a:solidFill>
              </a:rPr>
              <a:t>Current Event</a:t>
            </a:r>
            <a:endParaRPr lang="en-US" sz="7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2">
                    <a:lumMod val="75000"/>
                  </a:schemeClr>
                </a:solidFill>
              </a:rPr>
              <a:t>Officials announce scheme to let prisoners shorten jail time</a:t>
            </a:r>
          </a:p>
          <a:p>
            <a:r>
              <a:rPr lang="en-US" sz="3600" b="1" dirty="0" smtClean="0">
                <a:solidFill>
                  <a:schemeClr val="bg2">
                    <a:lumMod val="75000"/>
                  </a:schemeClr>
                </a:solidFill>
              </a:rPr>
              <a:t>Churches have started allowing prisoners to serve part of their jail time as monks instead</a:t>
            </a:r>
          </a:p>
          <a:p>
            <a:r>
              <a:rPr lang="en-US" sz="3600" b="1" dirty="0" smtClean="0">
                <a:solidFill>
                  <a:schemeClr val="bg2">
                    <a:lumMod val="75000"/>
                  </a:schemeClr>
                </a:solidFill>
              </a:rPr>
              <a:t>Incarnation has risen 300% since 2004</a:t>
            </a:r>
          </a:p>
          <a:p>
            <a:r>
              <a:rPr lang="en-US" sz="3600" b="1" dirty="0" smtClean="0">
                <a:solidFill>
                  <a:schemeClr val="bg2">
                    <a:lumMod val="75000"/>
                  </a:schemeClr>
                </a:solidFill>
              </a:rPr>
              <a:t>Jails are becoming overcrowded</a:t>
            </a:r>
            <a:endParaRPr lang="en-US" sz="36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thedailygreen.com/cm/thedailygreen/images/1-30days-pour-wine-lg-635552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C00000"/>
                </a:solidFill>
              </a:rPr>
              <a:t>Economy</a:t>
            </a:r>
            <a:endParaRPr lang="en-US" sz="8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Major Exports </a:t>
            </a:r>
            <a:endParaRPr lang="en-US" sz="4000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scrap metal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Wine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mineral water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Ores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Vehicles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fruits </a:t>
            </a:r>
            <a:r>
              <a:rPr lang="en-US" b="1" dirty="0" smtClean="0">
                <a:solidFill>
                  <a:srgbClr val="C00000"/>
                </a:solidFill>
              </a:rPr>
              <a:t>and nuts</a:t>
            </a:r>
          </a:p>
          <a:p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267200" y="1524000"/>
            <a:ext cx="35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Unemployment rate – 13.6% (as of 2006)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Population below poverty line – 31% (as of 2006)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attvalentine.com/img/full/Tbilisi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Culture – Languages spoken</a:t>
            </a:r>
            <a:endParaRPr lang="en-US" sz="5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Georgian 71% (official</a:t>
            </a:r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)</a:t>
            </a:r>
          </a:p>
          <a:p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Russian 9%</a:t>
            </a:r>
          </a:p>
          <a:p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Armenian 7%</a:t>
            </a:r>
          </a:p>
          <a:p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Azeri 6%</a:t>
            </a:r>
          </a:p>
          <a:p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other </a:t>
            </a:r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7</a:t>
            </a:r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% </a:t>
            </a:r>
          </a:p>
          <a:p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Abkhaz </a:t>
            </a:r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also "official language" in Autonomous Republic of Abkhazia</a:t>
            </a:r>
            <a:endParaRPr lang="en-US" sz="4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359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Georgia</vt:lpstr>
      <vt:lpstr>The Land Location</vt:lpstr>
      <vt:lpstr>The Land Water Systems</vt:lpstr>
      <vt:lpstr>Native Wildlife</vt:lpstr>
      <vt:lpstr>Government</vt:lpstr>
      <vt:lpstr>History</vt:lpstr>
      <vt:lpstr>Current Event</vt:lpstr>
      <vt:lpstr>Economy</vt:lpstr>
      <vt:lpstr>Culture – Languages spoken</vt:lpstr>
      <vt:lpstr>Places to Visit – Tourist attractions</vt:lpstr>
      <vt:lpstr>References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robertkaversa</dc:creator>
  <cp:lastModifiedBy>robertkaversa</cp:lastModifiedBy>
  <cp:revision>73</cp:revision>
  <dcterms:created xsi:type="dcterms:W3CDTF">2010-03-17T16:21:58Z</dcterms:created>
  <dcterms:modified xsi:type="dcterms:W3CDTF">2010-03-22T13:46:14Z</dcterms:modified>
</cp:coreProperties>
</file>